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1" r:id="rId7"/>
    <p:sldId id="262" r:id="rId8"/>
    <p:sldId id="268" r:id="rId9"/>
    <p:sldId id="267" r:id="rId10"/>
    <p:sldId id="266" r:id="rId11"/>
    <p:sldId id="264" r:id="rId12"/>
    <p:sldId id="269" r:id="rId13"/>
    <p:sldId id="270" r:id="rId14"/>
    <p:sldId id="271" r:id="rId15"/>
    <p:sldId id="263" r:id="rId16"/>
    <p:sldId id="272" r:id="rId17"/>
    <p:sldId id="273" r:id="rId18"/>
    <p:sldId id="274" r:id="rId19"/>
    <p:sldId id="275" r:id="rId20"/>
    <p:sldId id="276" r:id="rId21"/>
    <p:sldId id="280" r:id="rId22"/>
    <p:sldId id="265" r:id="rId23"/>
    <p:sldId id="277" r:id="rId24"/>
    <p:sldId id="278" r:id="rId25"/>
    <p:sldId id="279" r:id="rId26"/>
    <p:sldId id="281" r:id="rId27"/>
    <p:sldId id="283" r:id="rId28"/>
    <p:sldId id="309" r:id="rId29"/>
    <p:sldId id="293" r:id="rId30"/>
    <p:sldId id="282" r:id="rId31"/>
    <p:sldId id="284" r:id="rId32"/>
    <p:sldId id="289" r:id="rId33"/>
    <p:sldId id="292" r:id="rId34"/>
    <p:sldId id="287" r:id="rId35"/>
    <p:sldId id="285" r:id="rId36"/>
    <p:sldId id="286" r:id="rId37"/>
    <p:sldId id="288" r:id="rId38"/>
    <p:sldId id="290" r:id="rId39"/>
    <p:sldId id="291" r:id="rId40"/>
    <p:sldId id="310" r:id="rId41"/>
    <p:sldId id="300" r:id="rId42"/>
    <p:sldId id="295" r:id="rId43"/>
    <p:sldId id="297" r:id="rId44"/>
    <p:sldId id="298" r:id="rId45"/>
    <p:sldId id="305" r:id="rId46"/>
    <p:sldId id="312" r:id="rId47"/>
    <p:sldId id="313" r:id="rId48"/>
    <p:sldId id="306" r:id="rId49"/>
    <p:sldId id="307" r:id="rId50"/>
    <p:sldId id="308" r:id="rId51"/>
  </p:sldIdLst>
  <p:sldSz cx="9144000" cy="6858000" type="screen4x3"/>
  <p:notesSz cx="6858000" cy="9144000"/>
  <p:defaultTextStyle>
    <a:defPPr>
      <a:defRPr lang="ru-RU"/>
    </a:defPPr>
    <a:lvl1pPr algn="l" rtl="0" fontAlgn="base">
      <a:lnSpc>
        <a:spcPct val="110000"/>
      </a:lnSpc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2800" b="1" i="1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93BE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 b="0" i="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 i="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 b="0" i="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 i="0" smtClean="0">
                <a:latin typeface="Arial" charset="0"/>
              </a:defRPr>
            </a:lvl1pPr>
          </a:lstStyle>
          <a:p>
            <a:pPr>
              <a:defRPr/>
            </a:pPr>
            <a:fld id="{0DDA842C-EAF6-4EB9-B806-1F06F35A1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200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55D0E480-56A6-4D0E-B1DF-CB3A4AFB8682}" type="slidenum">
              <a:rPr lang="ru-RU" altLang="ru-RU" sz="1200" b="0" i="0">
                <a:latin typeface="Arial" charset="0"/>
              </a:rPr>
              <a:pPr eaLnBrk="1" hangingPunct="1"/>
              <a:t>5</a:t>
            </a:fld>
            <a:endParaRPr lang="ru-RU" altLang="ru-RU" sz="1200" b="0" i="0">
              <a:latin typeface="Arial" charset="0"/>
            </a:endParaRPr>
          </a:p>
        </p:txBody>
      </p:sp>
      <p:sp>
        <p:nvSpPr>
          <p:cNvPr id="5427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54276" name="Rectangle 3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9B101FB9-9641-4908-AF16-5764EEAA0458}" type="slidenum">
              <a:rPr lang="ru-RU" altLang="ru-RU" sz="1200" b="0" i="0">
                <a:latin typeface="Arial" charset="0"/>
              </a:rPr>
              <a:pPr eaLnBrk="1" hangingPunct="1"/>
              <a:t>6</a:t>
            </a:fld>
            <a:endParaRPr lang="ru-RU" altLang="ru-RU" sz="1200" b="0" i="0">
              <a:latin typeface="Arial" charset="0"/>
            </a:endParaRPr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55300" name="Rectangle 3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0B5640A2-E0E9-40ED-9A9C-3BD13840F72A}" type="slidenum">
              <a:rPr lang="ru-RU" altLang="ru-RU" sz="1200" b="0" i="0">
                <a:latin typeface="Arial" charset="0"/>
              </a:rPr>
              <a:pPr eaLnBrk="1" hangingPunct="1"/>
              <a:t>10</a:t>
            </a:fld>
            <a:endParaRPr lang="ru-RU" altLang="ru-RU" sz="1200" b="0" i="0">
              <a:latin typeface="Arial" charset="0"/>
            </a:endParaRPr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56324" name="Rectangle 3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902E83F4-1F8E-4B86-B0D1-2E0ED24C84E3}" type="slidenum">
              <a:rPr lang="ru-RU" altLang="ru-RU" sz="1200" b="0" i="0">
                <a:latin typeface="Arial" charset="0"/>
              </a:rPr>
              <a:pPr eaLnBrk="1" hangingPunct="1"/>
              <a:t>14</a:t>
            </a:fld>
            <a:endParaRPr lang="ru-RU" altLang="ru-RU" sz="1200" b="0" i="0">
              <a:latin typeface="Arial" charset="0"/>
            </a:endParaRPr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57348" name="Rectangle 3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5EE33-2B83-4723-AB48-8660D060B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8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38378-27E0-46C0-81B0-2C2BB4788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3F6AD-C789-4116-ACE3-5408370C2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94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20E40-2424-4585-8FD9-A8AE326FD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6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AC5D1-13C1-4B95-BFF8-B871C2C86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64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78958-434B-431A-8E9D-BFC1BD57D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066800"/>
            <a:ext cx="3503613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5213" y="1066800"/>
            <a:ext cx="3505200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BC92C-9E82-47D6-9730-33E56768E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978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4B0B7-0B4C-4939-AC96-0AF8366BD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17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2D0CD-3F4B-46C1-8ABE-8111822A3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328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4333-0C6F-42CC-BD0B-2DC7C7BA5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57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3B00C-4759-435E-A6B8-64DE997B0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7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B2C44-DCBB-4F96-BB23-856EAEDDA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573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8E978-E319-4097-BCFB-792AB268D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01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DD320-0282-480D-A44E-1EB7E6E16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40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0850" y="-274638"/>
            <a:ext cx="1884363" cy="67500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-274638"/>
            <a:ext cx="5505450" cy="67500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A4741-35D6-47FD-8699-90990AB69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1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84824-9F4E-47FA-8DC0-9AEBB79C7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71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4A8A0-5B8B-4E23-BD2B-0A19D9C53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2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51E8B-BA43-448A-93F0-6BF7ACAB2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3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A61E9-6065-4C7D-8C8E-D66537BBF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0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D4E64-9C36-4767-B1C9-AD883E10E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96731-9EB2-42D3-BD02-86F216B6E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5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770C-E06D-4ADE-A340-8FCBBAF29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1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3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fld id="{E47C6BC9-70DA-4FE3-8FB1-E23E10E03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3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274638"/>
            <a:ext cx="7542213" cy="131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066800"/>
            <a:ext cx="7161213" cy="540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A8C87F8-3D0C-4607-A861-E9016C795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+mj-lt"/>
          <a:ea typeface="+mj-ea"/>
          <a:cs typeface="+mj-cs"/>
        </a:defRPr>
      </a:lvl1pPr>
      <a:lvl2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Times New Roman" pitchFamily="18" charset="0"/>
        </a:defRPr>
      </a:lvl2pPr>
      <a:lvl3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Times New Roman" pitchFamily="18" charset="0"/>
        </a:defRPr>
      </a:lvl3pPr>
      <a:lvl4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Times New Roman" pitchFamily="18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Times New Roman" pitchFamily="18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Times New Roman" pitchFamily="18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Times New Roman" pitchFamily="18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Times New Roman" pitchFamily="18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D4DEBA"/>
          </a:solidFill>
          <a:latin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1424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142466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142466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142466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142466"/>
          </a:solidFill>
          <a:latin typeface="+mn-lt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142466"/>
          </a:solidFill>
          <a:latin typeface="+mn-lt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142466"/>
          </a:solidFill>
          <a:latin typeface="+mn-lt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142466"/>
          </a:solidFill>
          <a:latin typeface="+mn-lt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14246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4D4D4D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304925" y="3500438"/>
            <a:ext cx="6411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3200">
                <a:solidFill>
                  <a:srgbClr val="CCECFF"/>
                </a:solidFill>
              </a:rPr>
              <a:t>МУК «Садовская библиотека»</a:t>
            </a:r>
          </a:p>
        </p:txBody>
      </p:sp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2771775" y="1341438"/>
            <a:ext cx="3744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3200">
                <a:solidFill>
                  <a:srgbClr val="CCECFF"/>
                </a:solidFill>
                <a:latin typeface="Arial" charset="0"/>
              </a:rPr>
              <a:t>История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827088" y="6197600"/>
            <a:ext cx="748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Библиотека получила новые книги (1980год)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12" descr="Описание: J:\DCIM\101MSDCF\DSC00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8835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2124075" y="6308725"/>
            <a:ext cx="523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Детское  отделение. Третий этаж  (1999 год)</a:t>
            </a:r>
            <a:r>
              <a:rPr lang="ru-RU" alt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r="3693" b="5637"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3419475" y="6165850"/>
            <a:ext cx="223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фото работников</a:t>
            </a:r>
            <a:r>
              <a:rPr lang="ru-RU" alt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Рисунок 14" descr="Описание: J:\DCIM\101MSDCF\DSC0054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C938C"/>
              </a:clrFrom>
              <a:clrTo>
                <a:srgbClr val="9C938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66762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2843213" y="6165850"/>
            <a:ext cx="3335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b="0" i="0">
                <a:latin typeface="Arial" charset="0"/>
              </a:rPr>
              <a:t>Якименко Ирина Алексеевна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4305300"/>
            <a:ext cx="2187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4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15"/>
          <p:cNvSpPr>
            <a:spLocks noChangeArrowheads="1"/>
          </p:cNvSpPr>
          <p:nvPr/>
        </p:nvSpPr>
        <p:spPr bwMode="auto">
          <a:xfrm>
            <a:off x="5219700" y="260350"/>
            <a:ext cx="38163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Библиотекарь Валентина Дмитриевна Колганова </a:t>
            </a:r>
          </a:p>
          <a:p>
            <a:pPr algn="ctr"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проводит, голубой огонек ко дню 8 Марта в старом здании библиотеки, расположенной по ул. Ленина,95 (1979 год).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Рисунок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1288" r="1602" b="3094"/>
          <a:stretch>
            <a:fillRect/>
          </a:stretch>
        </p:blipFill>
        <p:spPr bwMode="auto">
          <a:xfrm>
            <a:off x="0" y="0"/>
            <a:ext cx="9144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07950" y="6165850"/>
            <a:ext cx="8335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b="0" i="0">
                <a:latin typeface="Arial" charset="0"/>
              </a:rPr>
              <a:t>             </a:t>
            </a:r>
            <a:r>
              <a:rPr lang="ru-RU" altLang="ru-RU" sz="1800" i="0">
                <a:latin typeface="Arial" charset="0"/>
              </a:rPr>
              <a:t>С лева на право  Шевченко В.В., Колганова В.Д., Кравченко Л.П.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Рисунок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339975" y="6491288"/>
            <a:ext cx="4633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b="0" i="0">
                <a:latin typeface="Arial" charset="0"/>
              </a:rPr>
              <a:t>С право на лево  третья -  Селютина Н.С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Рисунок 31" descr="Описание: I:\Аня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3539" r="46046" b="3845"/>
          <a:stretch>
            <a:fillRect/>
          </a:stretch>
        </p:blipFill>
        <p:spPr bwMode="auto">
          <a:xfrm>
            <a:off x="0" y="0"/>
            <a:ext cx="329565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Рисунок 32" descr="Описание: I:\Аня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r="533" b="4482"/>
          <a:stretch>
            <a:fillRect/>
          </a:stretch>
        </p:blipFill>
        <p:spPr bwMode="auto">
          <a:xfrm>
            <a:off x="2916238" y="1617663"/>
            <a:ext cx="6227762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3276600" y="188913"/>
            <a:ext cx="389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(Диплом первой степени,  1976г)</a:t>
            </a:r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4067175" y="6308725"/>
            <a:ext cx="4176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(Диплом первой степени, 1981 год)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Рисунок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798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0" y="5942013"/>
            <a:ext cx="9144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Вручение ключа от библиотеки. 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«Секретарь РК КПСС Николай Михайлович Баланов вручает директору   Л.К. Жарковой символический ключ от нового здания центральной библиотеки».)</a:t>
            </a:r>
            <a:r>
              <a:rPr lang="ru-RU" altLang="ru-RU" sz="1800" b="0" i="0">
                <a:latin typeface="Arial" charset="0"/>
              </a:rPr>
              <a:t> </a:t>
            </a:r>
          </a:p>
        </p:txBody>
      </p:sp>
      <p:pic>
        <p:nvPicPr>
          <p:cNvPr id="43017" name="Рисунок 2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119313"/>
            <a:ext cx="61817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23850" y="6092825"/>
            <a:ext cx="821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Новое типовое  здание   центральной районной библиотеки, 1983 год</a:t>
            </a:r>
            <a:r>
              <a:rPr lang="ru-RU" alt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4D4D4D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408737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Рисунок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0" y="60785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Фото с работниками библиотеки. Слева на право. Чванова В.П., Серова Т.А., Кравченко Л.П., Савина В.И. Симчук Л.П., Жаркова Л.К.)</a:t>
            </a:r>
            <a:r>
              <a:rPr lang="ru-RU" alt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Рисунок 11"/>
          <p:cNvPicPr>
            <a:picLocks noChangeAspect="1" noChangeArrowheads="1"/>
          </p:cNvPicPr>
          <p:nvPr/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179388" y="5999163"/>
            <a:ext cx="8642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Директор библиотеки  – Жаркова Лидия Кузьминична</a:t>
            </a:r>
          </a:p>
          <a:p>
            <a:pPr algn="ctr"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 проводит библиографический обзор по периодическим изданиям</a:t>
            </a:r>
          </a:p>
          <a:p>
            <a:pPr algn="ctr"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 газет и журналов (1980г.)</a:t>
            </a:r>
            <a:r>
              <a:rPr lang="ru-RU" alt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Рисунок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Рисунок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9788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Рисунок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636838"/>
            <a:ext cx="64801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Рисунок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665956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Рисунок 2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6957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Рисунок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Рисунок 36" descr="Описание: I:\CAM_34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DSC00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0" y="-6096000"/>
            <a:ext cx="25400000" cy="19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Рисунок 75" descr="Описание: C:\Users\user\Desktop\DSC00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27" r="13280" b="18590"/>
          <a:stretch>
            <a:fillRect/>
          </a:stretch>
        </p:blipFill>
        <p:spPr bwMode="auto">
          <a:xfrm>
            <a:off x="-2341563" y="0"/>
            <a:ext cx="11485563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Рисунок 27" descr="Описание: I:\DSC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3924300" y="188913"/>
            <a:ext cx="481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Фото  Пугачевой Т.В. с мероприятия</a:t>
            </a:r>
            <a:r>
              <a:rPr lang="ru-RU" altLang="ru-RU" sz="1800" b="0" i="0">
                <a:latin typeface="Arial" charset="0"/>
              </a:rPr>
              <a:t>	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4D4D4D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2" name="Рисунок 3"/>
          <p:cNvPicPr>
            <a:picLocks noChangeAspect="1" noChangeArrowheads="1"/>
          </p:cNvPicPr>
          <p:nvPr/>
        </p:nvPicPr>
        <p:blipFill>
          <a:blip r:embed="rId3" cstate="email">
            <a:lum bright="-14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180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4"/>
          <p:cNvPicPr>
            <a:picLocks noChangeAspect="1" noChangeArrowheads="1"/>
          </p:cNvPicPr>
          <p:nvPr/>
        </p:nvPicPr>
        <p:blipFill>
          <a:blip r:embed="rId4" cstate="email">
            <a:lum bright="-14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15888"/>
            <a:ext cx="41179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Рисунок 22" descr="Описание: D:\CAM_2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Рисунок 72" descr="Описание: C:\Users\user\Desktop\DSC0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Рисунок 74" descr="Описание: C:\Users\user\Desktop\DSC00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66" b="23291"/>
          <a:stretch>
            <a:fillRect/>
          </a:stretch>
        </p:blipFill>
        <p:spPr bwMode="auto"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Рисунок 73" descr="Описание: C:\Users\user\Desktop\DSC00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20150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Рисунок 65" descr="Описание: I:\фотки ........ 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Рисунок 66" descr="Описание: D:\CAM_19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825"/>
            <a:ext cx="8964612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Рисунок 60" descr="Описание: I:\Аня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66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Рисунок 62" descr="Описание: I:\Аня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0"/>
            <a:ext cx="4440237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Рисунок 63" descr="Описание: I:\фотки ........ 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Рисунок 64" descr="Описание: I:\фотки ........ 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3350"/>
            <a:ext cx="8964612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6324" name="Рисунок 35" descr="Описание: D:\CAM_2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Рисунок 37" descr="Описание: I:\CAM_3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Рисунок 38" descr="Описание: I:\CAM_3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825"/>
            <a:ext cx="8964612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Рисунок 54" descr="Описание: I:\DSC00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DSC00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0" y="-6096000"/>
            <a:ext cx="25400000" cy="19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4D4D4D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Рисунок 53" descr="Описание: I:\DSC00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Рисунок 55" descr="Описание: I:\DSC00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Рисунок 56" descr="Описание: I:\P1000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Рисунок 39" descr="Описание: I:\DSC0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03605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7" name="Рисунок 70" descr="Описание: D:\CAM_2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713"/>
            <a:ext cx="8813800" cy="66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Рисунок 40" descr="Описание: I:\DSC0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8856662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Рисунок 68" descr="Описание: D:\CAM_1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0907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323850" y="6091238"/>
            <a:ext cx="2492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b="0" i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DSC006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Рисунок 61" descr="Описание: I:\Аня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56882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Рисунок 59" descr="Описание: I:\Аня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270375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4D4D4D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5781" name="Рисунок 57" descr="Описание: I:\Аня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1075"/>
            <a:ext cx="37179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Рисунок 58" descr="Описание: I:\Ан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36195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4D4D4D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116013" y="1125538"/>
            <a:ext cx="7343775" cy="4278312"/>
          </a:xfrm>
          <a:prstGeom prst="rect">
            <a:avLst/>
          </a:prstGeom>
          <a:solidFill>
            <a:srgbClr val="ECFA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ru-RU" altLang="ru-RU"/>
              <a:t>Умножай свою библиотеку, но не для того, чтобы иметь много книг, </a:t>
            </a:r>
          </a:p>
          <a:p>
            <a:pPr eaLnBrk="1" hangingPunct="1"/>
            <a:r>
              <a:rPr lang="ru-RU" altLang="ru-RU"/>
              <a:t>но чтобы просвещать свой разум, образовывать сердце, </a:t>
            </a:r>
          </a:p>
          <a:p>
            <a:pPr eaLnBrk="1" hangingPunct="1"/>
            <a:r>
              <a:rPr lang="ru-RU" altLang="ru-RU"/>
              <a:t>чтобы творческими произведениями великих гениев </a:t>
            </a:r>
          </a:p>
          <a:p>
            <a:pPr eaLnBrk="1" hangingPunct="1"/>
            <a:r>
              <a:rPr lang="ru-RU" altLang="ru-RU"/>
              <a:t>возвышать свою душу. </a:t>
            </a:r>
          </a:p>
          <a:p>
            <a:pPr eaLnBrk="1" hangingPunct="1"/>
            <a:r>
              <a:rPr lang="ru-RU" altLang="ru-RU"/>
              <a:t>                                         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/>
              <a:t>                                              (В.Г.Белинский)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Рисунок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15888"/>
            <a:ext cx="4211637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179388" y="6381750"/>
            <a:ext cx="8964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Бугаев  Федор Степанович  заведовал  избой -  читальней с 1920 по 1930 гг.</a:t>
            </a:r>
            <a:r>
              <a:rPr lang="ru-RU" alt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Рисунок 7"/>
          <p:cNvPicPr>
            <a:picLocks noChangeAspect="1" noChangeArrowheads="1"/>
          </p:cNvPicPr>
          <p:nvPr/>
        </p:nvPicPr>
        <p:blipFill>
          <a:blip r:embed="rId3" cstate="email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7475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755650" y="6021388"/>
            <a:ext cx="7920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Боковой вход в Центральную библиотеку,</a:t>
            </a:r>
          </a:p>
          <a:p>
            <a:pPr algn="ctr" eaLnBrk="1" hangingPunct="1">
              <a:lnSpc>
                <a:spcPct val="100000"/>
              </a:lnSpc>
            </a:pPr>
            <a:r>
              <a:rPr lang="ru-RU" altLang="ru-RU" sz="1800" i="0">
                <a:latin typeface="Arial" charset="0"/>
              </a:rPr>
              <a:t> расположенную  по улице Ленина, 95 (1973 год)</a:t>
            </a:r>
            <a:r>
              <a:rPr lang="ru-RU" alt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Рисунок 16"/>
          <p:cNvPicPr>
            <a:picLocks noChangeAspect="1" noChangeArrowheads="1"/>
          </p:cNvPicPr>
          <p:nvPr/>
        </p:nvPicPr>
        <p:blipFill>
          <a:blip r:embed="rId2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2843213" y="6308725"/>
            <a:ext cx="357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1800" b="0" i="0">
                <a:latin typeface="Arial" charset="0"/>
              </a:rPr>
              <a:t>Диденко Н.В. Малородова А.Ф.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4820" name="Рисунок 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35" name="Group 19"/>
          <p:cNvGraphicFramePr>
            <a:graphicFrameLocks noGrp="1"/>
          </p:cNvGraphicFramePr>
          <p:nvPr/>
        </p:nvGraphicFramePr>
        <p:xfrm>
          <a:off x="250825" y="6165850"/>
          <a:ext cx="8642350" cy="857250"/>
        </p:xfrm>
        <a:graphic>
          <a:graphicData uri="http://schemas.openxmlformats.org/drawingml/2006/table">
            <a:tbl>
              <a:tblPr/>
              <a:tblGrid>
                <a:gridCol w="8642350"/>
              </a:tblGrid>
              <a:tr h="857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(Заведующая детской библиотекой  Диденко Нина Васильевна 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47" name="Rectangle 14"/>
          <p:cNvSpPr>
            <a:spLocks noChangeArrowheads="1"/>
          </p:cNvSpPr>
          <p:nvPr/>
        </p:nvSpPr>
        <p:spPr bwMode="auto">
          <a:xfrm>
            <a:off x="2325688" y="5489575"/>
            <a:ext cx="184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900" b="0" i="0">
                <a:latin typeface="Arial" charset="0"/>
              </a:rPr>
              <a:t/>
            </a:r>
            <a:br>
              <a:rPr lang="ru-RU" altLang="ru-RU" sz="900" b="0" i="0">
                <a:latin typeface="Arial" charset="0"/>
              </a:rPr>
            </a:br>
            <a:endParaRPr lang="ru-RU" altLang="ru-RU" sz="1800" b="0" i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Рисунок 30" descr="Описание: I:\Аня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1051" r="-1836" b="44574"/>
          <a:stretch>
            <a:fillRect/>
          </a:stretch>
        </p:blipFill>
        <p:spPr bwMode="auto">
          <a:xfrm>
            <a:off x="323850" y="0"/>
            <a:ext cx="86042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FAFA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FAFA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Оформление по умолчанию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FAFA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FAFA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258</Words>
  <Application>Microsoft Office PowerPoint</Application>
  <PresentationFormat>Экран (4:3)</PresentationFormat>
  <Paragraphs>38</Paragraphs>
  <Slides>49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 Rounded MT Bold</vt:lpstr>
      <vt:lpstr>Arial</vt:lpstr>
      <vt:lpstr>Times New Roman</vt:lpstr>
      <vt:lpstr>Calibri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1</cp:lastModifiedBy>
  <cp:revision>17</cp:revision>
  <dcterms:created xsi:type="dcterms:W3CDTF">2011-12-15T14:33:49Z</dcterms:created>
  <dcterms:modified xsi:type="dcterms:W3CDTF">2018-12-11T10:48:02Z</dcterms:modified>
</cp:coreProperties>
</file>